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handoutMasterIdLst>
    <p:handoutMasterId r:id="rId8"/>
  </p:handoutMasterIdLst>
  <p:sldIdLst>
    <p:sldId id="256" r:id="rId2"/>
    <p:sldId id="259" r:id="rId3"/>
    <p:sldId id="257" r:id="rId4"/>
    <p:sldId id="261" r:id="rId5"/>
    <p:sldId id="258" r:id="rId6"/>
    <p:sldId id="263" r:id="rId7"/>
  </p:sldIdLst>
  <p:sldSz cx="9144000" cy="6858000" type="screen4x3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6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43EC9F-5787-4291-AD45-586E3DC01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1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0AF72AC-672B-4D0B-92D2-35DA73C932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4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3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1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0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005ECC-7D11-4DC3-9BAC-F5D3CE5BAC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24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44A06F-BE92-4E83-B5DE-091BAE247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F28D748-7362-47B8-A7CD-46F7452A4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7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B6509D0-AFED-4706-878F-5D4B8B3D30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D7A4C3E-D5F7-4D71-91B5-AA9D5396BB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10803F-7AE2-4E23-B54E-E0FD74AB82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4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2F54616-626B-43D8-B94D-3AD50D316A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4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2DA762-B48C-41C6-B64B-7E5FA67F51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0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2364DE-E819-4DC7-B849-BD64774012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7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C490236-F559-4DE6-9975-C99A2146DC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0F1666-7561-4915-B509-1F31721A0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  <p:sldLayoutId id="21474839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cap="none" dirty="0" smtClean="0"/>
              <a:t>Name Of Person</a:t>
            </a:r>
            <a:endParaRPr lang="en-US" cap="none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Biography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Your Name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Date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2286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cap="none" dirty="0" smtClean="0"/>
              <a:t/>
            </a:r>
            <a:br>
              <a:rPr lang="en-US" sz="4000" cap="none" dirty="0" smtClean="0"/>
            </a:br>
            <a:endParaRPr lang="en-US" sz="4000" cap="non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048000"/>
            <a:ext cx="7086600" cy="3352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Early Life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3 facts about their childhood/early life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cap="none" smtClean="0">
                <a:latin typeface="Comic Sans MS" pitchFamily="66" charset="0"/>
              </a:rPr>
              <a:t>Name of person</a:t>
            </a:r>
            <a:br>
              <a:rPr lang="en-US" sz="2800" cap="none" smtClean="0">
                <a:latin typeface="Comic Sans MS" pitchFamily="66" charset="0"/>
              </a:rPr>
            </a:br>
            <a:endParaRPr lang="en-US" sz="28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cap="none" dirty="0" smtClean="0">
                <a:latin typeface="Comic Sans MS" pitchFamily="66" charset="0"/>
              </a:rPr>
              <a:t>Name or nickname of this person</a:t>
            </a:r>
            <a:br>
              <a:rPr lang="en-US" sz="2800" cap="none" dirty="0" smtClean="0">
                <a:latin typeface="Comic Sans MS" pitchFamily="66" charset="0"/>
              </a:rPr>
            </a:br>
            <a:endParaRPr lang="en-US" sz="2800" cap="none" dirty="0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3 facts about their adult life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cap="none" dirty="0" smtClean="0"/>
              <a:t/>
            </a:r>
            <a:br>
              <a:rPr lang="en-US" sz="4000" cap="none" dirty="0" smtClean="0"/>
            </a:br>
            <a:r>
              <a:rPr lang="en-US" sz="4000" cap="none" dirty="0" smtClean="0"/>
              <a:t>Why Is This Person Notable/Famous?</a:t>
            </a:r>
            <a:endParaRPr lang="en-US" sz="4000" cap="non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096000" cy="3505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cap="none" dirty="0" smtClean="0"/>
              <a:t/>
            </a:r>
            <a:br>
              <a:rPr lang="en-US" sz="4000" cap="none" dirty="0" smtClean="0"/>
            </a:br>
            <a:r>
              <a:rPr lang="en-US" sz="3600" cap="none" dirty="0"/>
              <a:t>C</a:t>
            </a:r>
            <a:r>
              <a:rPr lang="en-US" sz="3600" cap="none" dirty="0" smtClean="0"/>
              <a:t>haracter traits of this person</a:t>
            </a:r>
            <a:endParaRPr lang="en-US" sz="3600" cap="non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5334000" cy="33528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cap="none" dirty="0" smtClean="0"/>
              <a:t/>
            </a:r>
            <a:br>
              <a:rPr lang="en-US" sz="4000" cap="none" dirty="0" smtClean="0"/>
            </a:br>
            <a:r>
              <a:rPr lang="en-US" sz="3600" cap="none" dirty="0" smtClean="0"/>
              <a:t>Well know quote by this person</a:t>
            </a:r>
            <a:endParaRPr lang="en-US" sz="3600" cap="non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5334000" cy="33528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2594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1138</TotalTime>
  <Words>30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Comic Sans MS</vt:lpstr>
      <vt:lpstr>Wingdings 2</vt:lpstr>
      <vt:lpstr>Wingdings 3</vt:lpstr>
      <vt:lpstr>Ion Boardroom</vt:lpstr>
      <vt:lpstr>Name Of Person</vt:lpstr>
      <vt:lpstr> </vt:lpstr>
      <vt:lpstr>Name or nickname of this person </vt:lpstr>
      <vt:lpstr> Why Is This Person Notable/Famous?</vt:lpstr>
      <vt:lpstr> Character traits of this person</vt:lpstr>
      <vt:lpstr> Well know quote by this person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Person</dc:title>
  <dc:creator>Raj, Jill</dc:creator>
  <cp:lastModifiedBy>Liu, Amy</cp:lastModifiedBy>
  <cp:revision>10</cp:revision>
  <cp:lastPrinted>2013-01-29T23:17:37Z</cp:lastPrinted>
  <dcterms:created xsi:type="dcterms:W3CDTF">2011-01-24T15:46:06Z</dcterms:created>
  <dcterms:modified xsi:type="dcterms:W3CDTF">2019-05-10T16:57:31Z</dcterms:modified>
</cp:coreProperties>
</file>